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61" r:id="rId5"/>
    <p:sldId id="257" r:id="rId6"/>
    <p:sldId id="258" r:id="rId7"/>
    <p:sldId id="259" r:id="rId8"/>
    <p:sldId id="260" r:id="rId9"/>
    <p:sldId id="269" r:id="rId10"/>
    <p:sldId id="263" r:id="rId11"/>
    <p:sldId id="268" r:id="rId12"/>
    <p:sldId id="271" r:id="rId13"/>
  </p:sldIdLst>
  <p:sldSz cx="990346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Patrick\Google%20Drive\SAIMIRI%20PARKOUR\01%20Administratif\R&#233;union\Synth&#232;se%20saimir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Patrick\Google%20Drive\SAIMIRI%20PARKOUR\01%20Administratif\R&#233;union\Synth&#232;se%20saimir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'[Synthèse saimiri.xlsx]Sheet1'!$C$3</c:f>
              <c:strCache>
                <c:ptCount val="1"/>
                <c:pt idx="0">
                  <c:v>Adhérent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'[Synthèse saimiri.xlsx]Sheet1'!$B$4:$B$12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'[Synthèse saimiri.xlsx]Sheet1'!$C$4:$C$12</c:f>
              <c:numCache>
                <c:formatCode>General</c:formatCode>
                <c:ptCount val="9"/>
                <c:pt idx="2">
                  <c:v>35</c:v>
                </c:pt>
                <c:pt idx="3">
                  <c:v>64</c:v>
                </c:pt>
                <c:pt idx="4">
                  <c:v>65</c:v>
                </c:pt>
                <c:pt idx="5">
                  <c:v>68</c:v>
                </c:pt>
                <c:pt idx="6">
                  <c:v>98</c:v>
                </c:pt>
                <c:pt idx="7">
                  <c:v>64</c:v>
                </c:pt>
                <c:pt idx="8">
                  <c:v>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0"/>
        <c:axId val="581281969"/>
        <c:axId val="551022376"/>
      </c:barChart>
      <c:catAx>
        <c:axId val="581281969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51022376"/>
        <c:crosses val="autoZero"/>
        <c:auto val="1"/>
        <c:lblAlgn val="ctr"/>
        <c:lblOffset val="100"/>
        <c:noMultiLvlLbl val="0"/>
      </c:catAx>
      <c:valAx>
        <c:axId val="55102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58128196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'[Synthèse saimiri.xlsx]Sheet1'!$C$3</c:f>
              <c:strCache>
                <c:ptCount val="1"/>
                <c:pt idx="0">
                  <c:v>Adhérent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'[Synthèse saimiri.xlsx]Sheet1'!$B$4:$B$12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'[Synthèse saimiri.xlsx]Sheet1'!$C$4:$C$12</c:f>
              <c:numCache>
                <c:formatCode>General</c:formatCode>
                <c:ptCount val="9"/>
                <c:pt idx="2">
                  <c:v>35</c:v>
                </c:pt>
                <c:pt idx="3">
                  <c:v>64</c:v>
                </c:pt>
                <c:pt idx="4">
                  <c:v>65</c:v>
                </c:pt>
                <c:pt idx="5">
                  <c:v>68</c:v>
                </c:pt>
                <c:pt idx="6">
                  <c:v>98</c:v>
                </c:pt>
                <c:pt idx="7">
                  <c:v>64</c:v>
                </c:pt>
                <c:pt idx="8">
                  <c:v>35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'[Synthèse saimiri.xlsx]Sheet1'!$D$3</c:f>
              <c:strCache>
                <c:ptCount val="1"/>
                <c:pt idx="0">
                  <c:v>Encadrant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'[Synthèse saimiri.xlsx]Sheet1'!$B$4:$B$12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'[Synthèse saimiri.xlsx]Sheet1'!$D$4:$D$12</c:f>
              <c:numCache>
                <c:formatCode>General</c:formatCode>
                <c:ptCount val="9"/>
                <c:pt idx="1">
                  <c:v>5</c:v>
                </c:pt>
                <c:pt idx="2">
                  <c:v>2</c:v>
                </c:pt>
                <c:pt idx="3">
                  <c:v>6</c:v>
                </c:pt>
                <c:pt idx="4">
                  <c:v>8</c:v>
                </c:pt>
                <c:pt idx="5">
                  <c:v>7</c:v>
                </c:pt>
                <c:pt idx="6">
                  <c:v>12</c:v>
                </c:pt>
                <c:pt idx="7">
                  <c:v>6</c:v>
                </c:pt>
                <c:pt idx="8">
                  <c:v>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'[Synthèse saimiri.xlsx]Sheet1'!$E$3</c:f>
              <c:strCache>
                <c:ptCount val="1"/>
                <c:pt idx="0">
                  <c:v>NB créneaux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'[Synthèse saimiri.xlsx]Sheet1'!$B$4:$B$12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'[Synthèse saimiri.xlsx]Sheet1'!$E$4:$E$12</c:f>
              <c:numCache>
                <c:formatCode>General</c:formatCode>
                <c:ptCount val="9"/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4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'[Synthèse saimiri.xlsx]Sheet1'!$F$3</c:f>
              <c:strCache>
                <c:ptCount val="1"/>
                <c:pt idx="0">
                  <c:v>Initiation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'[Synthèse saimiri.xlsx]Sheet1'!$B$4:$B$12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'[Synthèse saimiri.xlsx]Sheet1'!$F$4:$F$12</c:f>
              <c:numCache>
                <c:formatCode>General</c:formatCode>
                <c:ptCount val="9"/>
                <c:pt idx="1">
                  <c:v>12</c:v>
                </c:pt>
                <c:pt idx="2">
                  <c:v>15</c:v>
                </c:pt>
                <c:pt idx="3">
                  <c:v>16</c:v>
                </c:pt>
                <c:pt idx="5">
                  <c:v>14</c:v>
                </c:pt>
                <c:pt idx="6">
                  <c:v>21</c:v>
                </c:pt>
                <c:pt idx="7">
                  <c:v>6</c:v>
                </c:pt>
                <c:pt idx="8">
                  <c:v>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33482662"/>
        <c:axId val="320382218"/>
        <c:extLst>
          <c:ext xmlns:c15="http://schemas.microsoft.com/office/drawing/2012/chart" uri="{02D57815-91ED-43cb-92C2-25804820EDAC}">
            <c15:filteredLine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'[Synthèse saimiri.xlsx]Sheet1'!$B$3</c15:sqref>
                        </c15:formulaRef>
                      </c:ext>
                    </c:extLst>
                    <c:strCache>
                      <c:ptCount val="1"/>
                      <c:pt idx="0">
                        <c:v>Année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0" vertOverflow="ellipsis" vert="horz" wrap="square" lIns="38100" tIns="19050" rIns="38100" bIns="19050" anchor="ctr" anchorCtr="1"/>
                    <a:lstStyle/>
                    <a:p>
                      <a:pPr>
                        <a:defRPr lang="en-US"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</a:p>
                  </c:txPr>
                  <c:dLblPos val="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xmlns:c15="http://schemas.microsoft.com/office/drawing/2012/chart" uri="{CE6537A1-D6FC-4f65-9D91-7224C49458BB}">
                      <c15:layout/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ullRef>
                          <c15:sqref/>
                        </c15:fullRef>
                        <c15:formulaRef>
                          <c15:sqref>'[Synthèse saimiri.xlsx]Sheet1'!$B$4:$B$12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{2011,2012,2013,2014,2015,2016,2017,2018,2019}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2011</c:v>
                      </c:pt>
                      <c:pt idx="1">
                        <c:v>2012</c:v>
                      </c:pt>
                      <c:pt idx="2">
                        <c:v>2013</c:v>
                      </c:pt>
                      <c:pt idx="3">
                        <c:v>2014</c:v>
                      </c:pt>
                      <c:pt idx="4">
                        <c:v>2015</c:v>
                      </c:pt>
                      <c:pt idx="5">
                        <c:v>2016</c:v>
                      </c:pt>
                      <c:pt idx="6">
                        <c:v>2017</c:v>
                      </c:pt>
                      <c:pt idx="7">
                        <c:v>2018</c:v>
                      </c:pt>
                      <c:pt idx="8">
                        <c:v>2019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23348266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20382218"/>
        <c:crosses val="autoZero"/>
        <c:auto val="1"/>
        <c:lblAlgn val="ctr"/>
        <c:lblOffset val="100"/>
        <c:noMultiLvlLbl val="0"/>
      </c:catAx>
      <c:valAx>
        <c:axId val="32038221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3348266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7950" y="1122431"/>
            <a:ext cx="7427700" cy="238774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7950" y="3602256"/>
            <a:ext cx="7427700" cy="1655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7264" y="365147"/>
            <a:ext cx="2135464" cy="58121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873" y="365147"/>
            <a:ext cx="6282596" cy="58121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714" y="1709842"/>
            <a:ext cx="8541855" cy="285291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14" y="4589741"/>
            <a:ext cx="8541855" cy="150027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873" y="1825736"/>
            <a:ext cx="4209030" cy="4351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698" y="1825736"/>
            <a:ext cx="4209030" cy="4351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62" y="365147"/>
            <a:ext cx="8541855" cy="1325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62" y="1681265"/>
            <a:ext cx="4189687" cy="823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162" y="2505227"/>
            <a:ext cx="4189687" cy="36848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3698" y="1681265"/>
            <a:ext cx="4210320" cy="8239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3698" y="2505227"/>
            <a:ext cx="4210320" cy="36848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62" y="457228"/>
            <a:ext cx="3194169" cy="16002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0320" y="987485"/>
            <a:ext cx="5013698" cy="4873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62" y="2057525"/>
            <a:ext cx="3194169" cy="3811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62" y="457228"/>
            <a:ext cx="3194169" cy="160029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0320" y="987485"/>
            <a:ext cx="5013698" cy="48739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162" y="2057525"/>
            <a:ext cx="3194169" cy="3811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873" y="365147"/>
            <a:ext cx="8541855" cy="132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873" y="1825736"/>
            <a:ext cx="8541855" cy="435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873" y="6356735"/>
            <a:ext cx="222831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568" y="6356735"/>
            <a:ext cx="3342465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4418" y="6356735"/>
            <a:ext cx="2228310" cy="365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1765" y="1983105"/>
            <a:ext cx="4521200" cy="41109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2838838" y="952891"/>
            <a:ext cx="4225925" cy="49149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fr-FR" altLang="en-US" sz="26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6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2905056" y="1439818"/>
            <a:ext cx="4093488" cy="401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20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 sz="2020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Cotisation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Zone de texte 8"/>
          <p:cNvSpPr txBox="1"/>
          <p:nvPr/>
        </p:nvSpPr>
        <p:spPr>
          <a:xfrm>
            <a:off x="518795" y="2792730"/>
            <a:ext cx="8423275" cy="1272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120€ : 1 cours / semaine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200€ : 2 cours / semaine (compris pour les +14 ans : physique + tricking)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50€  : réservé au +14 ans, accès groupe session libre extérieur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Débat et réflexion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3" name="Zone de texte 8"/>
          <p:cNvSpPr txBox="1"/>
          <p:nvPr/>
        </p:nvSpPr>
        <p:spPr>
          <a:xfrm>
            <a:off x="518795" y="2792730"/>
            <a:ext cx="8423275" cy="166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Quels sont les valeurs qui nous définisse ?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Comment augmenter le nombre de traceur ?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Projet, voyage... ?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6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Autres 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Image 3" descr="02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80" y="1136650"/>
            <a:ext cx="8903970" cy="5616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Image 2" descr="04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" y="1136650"/>
            <a:ext cx="8555990" cy="5571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" name="Chart 1"/>
          <p:cNvGraphicFramePr/>
          <p:nvPr/>
        </p:nvGraphicFramePr>
        <p:xfrm>
          <a:off x="1748790" y="1973580"/>
          <a:ext cx="6221730" cy="446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Evolution des adhésions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Evolution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graphicFrame>
        <p:nvGraphicFramePr>
          <p:cNvPr id="3" name="Chart 4"/>
          <p:cNvGraphicFramePr/>
          <p:nvPr/>
        </p:nvGraphicFramePr>
        <p:xfrm>
          <a:off x="885825" y="1979930"/>
          <a:ext cx="8131810" cy="4512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Retour sur l'année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Zone de texte 3"/>
          <p:cNvSpPr txBox="1"/>
          <p:nvPr/>
        </p:nvSpPr>
        <p:spPr>
          <a:xfrm>
            <a:off x="1351915" y="2844800"/>
            <a:ext cx="4291330" cy="1812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Démonstration MOTOCO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Repas de Noel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Compétition Avignon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Session nature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  <a:p>
            <a:pPr marL="285750" indent="-285750" algn="l">
              <a:lnSpc>
                <a:spcPct val="140000"/>
              </a:lnSpc>
              <a:buFont typeface="Arial" panose="020B0604020202090204" pitchFamily="34" charset="0"/>
              <a:buChar char="•"/>
            </a:pPr>
            <a:r>
              <a:rPr lang="fr-FR" altLang="en-US" sz="1600" b="1">
                <a:latin typeface="Verdana" panose="020B0604030504040204" charset="0"/>
                <a:cs typeface="Verdana" panose="020B0604030504040204" charset="0"/>
              </a:rPr>
              <a:t>Semaine à Paris</a:t>
            </a:r>
            <a:endParaRPr lang="fr-FR" altLang="en-US" sz="1600" b="1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5" name="Image 4" descr="IMG_20191120_195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9550" y="1827530"/>
            <a:ext cx="2959735" cy="2219960"/>
          </a:xfrm>
          <a:prstGeom prst="rect">
            <a:avLst/>
          </a:prstGeom>
        </p:spPr>
      </p:pic>
      <p:pic>
        <p:nvPicPr>
          <p:cNvPr id="10" name="Image 9" descr="IMG_20191130_2137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59550" y="1827530"/>
            <a:ext cx="2959735" cy="2219960"/>
          </a:xfrm>
          <a:prstGeom prst="rect">
            <a:avLst/>
          </a:prstGeom>
        </p:spPr>
      </p:pic>
      <p:pic>
        <p:nvPicPr>
          <p:cNvPr id="11" name="Image 10" descr="IMG_20191120_195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774565" y="3196590"/>
            <a:ext cx="2814955" cy="2111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Le bureau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3" name="Image 2" descr="12401639_10208402275871813_2743748819327145396_o"/>
          <p:cNvPicPr>
            <a:picLocks noChangeAspect="1"/>
          </p:cNvPicPr>
          <p:nvPr/>
        </p:nvPicPr>
        <p:blipFill>
          <a:blip r:embed="rId2"/>
          <a:srcRect l="51161" b="35253"/>
          <a:stretch>
            <a:fillRect/>
          </a:stretch>
        </p:blipFill>
        <p:spPr>
          <a:xfrm>
            <a:off x="4923790" y="2002155"/>
            <a:ext cx="1155700" cy="1532255"/>
          </a:xfrm>
          <a:prstGeom prst="rect">
            <a:avLst/>
          </a:prstGeom>
        </p:spPr>
      </p:pic>
      <p:pic>
        <p:nvPicPr>
          <p:cNvPr id="12" name="Image 11" descr="13147780_631567563656870_7240914410397758606_o"/>
          <p:cNvPicPr>
            <a:picLocks noChangeAspect="1"/>
          </p:cNvPicPr>
          <p:nvPr/>
        </p:nvPicPr>
        <p:blipFill>
          <a:blip r:embed="rId3"/>
          <a:srcRect l="32403" t="15982" r="36400" b="43475"/>
          <a:stretch>
            <a:fillRect/>
          </a:stretch>
        </p:blipFill>
        <p:spPr>
          <a:xfrm>
            <a:off x="745490" y="2632075"/>
            <a:ext cx="1179195" cy="1532890"/>
          </a:xfrm>
          <a:prstGeom prst="rect">
            <a:avLst/>
          </a:prstGeom>
        </p:spPr>
      </p:pic>
      <p:pic>
        <p:nvPicPr>
          <p:cNvPr id="13" name="Image 12" descr="78246778_162080285029937_6318540866927460352_o"/>
          <p:cNvPicPr>
            <a:picLocks noChangeAspect="1"/>
          </p:cNvPicPr>
          <p:nvPr/>
        </p:nvPicPr>
        <p:blipFill>
          <a:blip r:embed="rId4"/>
          <a:srcRect l="39325" r="32751" b="62519"/>
          <a:stretch>
            <a:fillRect/>
          </a:stretch>
        </p:blipFill>
        <p:spPr>
          <a:xfrm>
            <a:off x="745490" y="5090795"/>
            <a:ext cx="1142365" cy="1533525"/>
          </a:xfrm>
          <a:prstGeom prst="rect">
            <a:avLst/>
          </a:prstGeom>
        </p:spPr>
      </p:pic>
      <p:sp>
        <p:nvSpPr>
          <p:cNvPr id="14" name="Zone de texte 13"/>
          <p:cNvSpPr txBox="1"/>
          <p:nvPr/>
        </p:nvSpPr>
        <p:spPr>
          <a:xfrm>
            <a:off x="6390005" y="2002155"/>
            <a:ext cx="2493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Rémy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fr-FR" altLang="en-US" sz="2000">
                <a:latin typeface="Verdana" panose="020B0604030504040204" charset="0"/>
                <a:cs typeface="Verdana" panose="020B0604030504040204" charset="0"/>
              </a:rPr>
              <a:t>Trésorier</a:t>
            </a:r>
            <a:endParaRPr lang="fr-FR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15" name="Zone de texte 14"/>
          <p:cNvSpPr txBox="1"/>
          <p:nvPr/>
        </p:nvSpPr>
        <p:spPr>
          <a:xfrm>
            <a:off x="2259965" y="2632075"/>
            <a:ext cx="2096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Kéké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fr-FR" altLang="en-US" sz="2000">
                <a:latin typeface="Verdana" panose="020B0604030504040204" charset="0"/>
                <a:cs typeface="Verdana" panose="020B0604030504040204" charset="0"/>
              </a:rPr>
              <a:t>Président</a:t>
            </a:r>
            <a:endParaRPr lang="fr-FR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16" name="Zone de texte 15"/>
          <p:cNvSpPr txBox="1"/>
          <p:nvPr/>
        </p:nvSpPr>
        <p:spPr>
          <a:xfrm>
            <a:off x="2259965" y="5090795"/>
            <a:ext cx="20967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Soma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fr-FR" altLang="en-US" sz="2000">
                <a:latin typeface="Verdana" panose="020B0604030504040204" charset="0"/>
                <a:cs typeface="Verdana" panose="020B0604030504040204" charset="0"/>
              </a:rPr>
              <a:t>Vice-Président</a:t>
            </a:r>
            <a:endParaRPr lang="fr-FR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4" name="Picture 3" descr="Capture d’écran 2020-07-31 à 22.03.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680" y="4918710"/>
            <a:ext cx="1156335" cy="1705610"/>
          </a:xfrm>
          <a:prstGeom prst="rect">
            <a:avLst/>
          </a:prstGeom>
        </p:spPr>
      </p:pic>
      <p:pic>
        <p:nvPicPr>
          <p:cNvPr id="5" name="Picture 4" descr="Capture d’écran 2020-07-31 à 22.02.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790" y="3557905"/>
            <a:ext cx="1165225" cy="1334770"/>
          </a:xfrm>
          <a:prstGeom prst="rect">
            <a:avLst/>
          </a:prstGeom>
        </p:spPr>
      </p:pic>
      <p:sp>
        <p:nvSpPr>
          <p:cNvPr id="10" name="Zone de texte 13"/>
          <p:cNvSpPr txBox="1"/>
          <p:nvPr/>
        </p:nvSpPr>
        <p:spPr>
          <a:xfrm>
            <a:off x="6390005" y="3557905"/>
            <a:ext cx="2493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Jérémie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fr-FR" altLang="en-US" sz="2000">
                <a:latin typeface="Verdana" panose="020B0604030504040204" charset="0"/>
                <a:cs typeface="Verdana" panose="020B0604030504040204" charset="0"/>
              </a:rPr>
              <a:t>Communication</a:t>
            </a:r>
            <a:endParaRPr lang="fr-FR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11" name="Zone de texte 13"/>
          <p:cNvSpPr txBox="1"/>
          <p:nvPr/>
        </p:nvSpPr>
        <p:spPr>
          <a:xfrm>
            <a:off x="6390005" y="4918710"/>
            <a:ext cx="2493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Anastasia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  <a:p>
            <a:pPr algn="l"/>
            <a:r>
              <a:rPr lang="fr-FR" altLang="en-US" sz="2000">
                <a:latin typeface="Verdana" panose="020B0604030504040204" charset="0"/>
                <a:cs typeface="Verdana" panose="020B0604030504040204" charset="0"/>
              </a:rPr>
              <a:t>Secrétaire</a:t>
            </a:r>
            <a:endParaRPr lang="fr-FR" altLang="en-US" sz="2000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Nos coachs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3" name="Image 2" descr="12401639_10208402275871813_2743748819327145396_o"/>
          <p:cNvPicPr>
            <a:picLocks noChangeAspect="1"/>
          </p:cNvPicPr>
          <p:nvPr/>
        </p:nvPicPr>
        <p:blipFill>
          <a:blip r:embed="rId2"/>
          <a:srcRect l="51161" b="35253"/>
          <a:stretch>
            <a:fillRect/>
          </a:stretch>
        </p:blipFill>
        <p:spPr>
          <a:xfrm>
            <a:off x="1380490" y="3024505"/>
            <a:ext cx="1696085" cy="2248535"/>
          </a:xfrm>
          <a:prstGeom prst="rect">
            <a:avLst/>
          </a:prstGeom>
        </p:spPr>
      </p:pic>
      <p:pic>
        <p:nvPicPr>
          <p:cNvPr id="12" name="Image 11" descr="13147780_631567563656870_7240914410397758606_o"/>
          <p:cNvPicPr>
            <a:picLocks noChangeAspect="1"/>
          </p:cNvPicPr>
          <p:nvPr/>
        </p:nvPicPr>
        <p:blipFill>
          <a:blip r:embed="rId3"/>
          <a:srcRect l="32403" t="15982" r="36400" b="43475"/>
          <a:stretch>
            <a:fillRect/>
          </a:stretch>
        </p:blipFill>
        <p:spPr>
          <a:xfrm>
            <a:off x="4170045" y="3024505"/>
            <a:ext cx="1729740" cy="2248535"/>
          </a:xfrm>
          <a:prstGeom prst="rect">
            <a:avLst/>
          </a:prstGeom>
        </p:spPr>
      </p:pic>
      <p:pic>
        <p:nvPicPr>
          <p:cNvPr id="13" name="Image 12" descr="78246778_162080285029937_6318540866927460352_o"/>
          <p:cNvPicPr>
            <a:picLocks noChangeAspect="1"/>
          </p:cNvPicPr>
          <p:nvPr/>
        </p:nvPicPr>
        <p:blipFill>
          <a:blip r:embed="rId4"/>
          <a:srcRect l="39325" r="32751" b="62519"/>
          <a:stretch>
            <a:fillRect/>
          </a:stretch>
        </p:blipFill>
        <p:spPr>
          <a:xfrm>
            <a:off x="6670040" y="3024505"/>
            <a:ext cx="1675130" cy="2248535"/>
          </a:xfrm>
          <a:prstGeom prst="rect">
            <a:avLst/>
          </a:prstGeom>
        </p:spPr>
      </p:pic>
      <p:sp>
        <p:nvSpPr>
          <p:cNvPr id="14" name="Zone de texte 13"/>
          <p:cNvSpPr txBox="1"/>
          <p:nvPr/>
        </p:nvSpPr>
        <p:spPr>
          <a:xfrm>
            <a:off x="1351915" y="2512060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Rémy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15" name="Zone de texte 14"/>
          <p:cNvSpPr txBox="1"/>
          <p:nvPr/>
        </p:nvSpPr>
        <p:spPr>
          <a:xfrm>
            <a:off x="4170045" y="2512060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Kéké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16" name="Zone de texte 15"/>
          <p:cNvSpPr txBox="1"/>
          <p:nvPr/>
        </p:nvSpPr>
        <p:spPr>
          <a:xfrm>
            <a:off x="6620510" y="2512060"/>
            <a:ext cx="1724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Soma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logo-saimiri-parkour-stree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795" y="251460"/>
            <a:ext cx="833120" cy="758190"/>
          </a:xfrm>
          <a:prstGeom prst="rect">
            <a:avLst/>
          </a:prstGeom>
        </p:spPr>
      </p:pic>
      <p:sp>
        <p:nvSpPr>
          <p:cNvPr id="7" name="Zone de texte 6"/>
          <p:cNvSpPr txBox="1"/>
          <p:nvPr/>
        </p:nvSpPr>
        <p:spPr>
          <a:xfrm>
            <a:off x="1630680" y="2895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RAPPORT D'ACTIVITÉ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8" name="Zone de texte 7"/>
          <p:cNvSpPr txBox="1"/>
          <p:nvPr/>
        </p:nvSpPr>
        <p:spPr>
          <a:xfrm>
            <a:off x="1729866" y="641463"/>
            <a:ext cx="409348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fr-FR" altLang="en-US">
                <a:latin typeface="Verdana" panose="020B0604030504040204" charset="0"/>
                <a:cs typeface="Verdana" panose="020B0604030504040204" charset="0"/>
              </a:rPr>
              <a:t>2019/2020</a:t>
            </a:r>
            <a:endParaRPr lang="fr-FR" altLang="en-US">
              <a:latin typeface="Verdana" panose="020B0604030504040204" charset="0"/>
              <a:cs typeface="Verdana" panose="020B0604030504040204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447127" y="1136955"/>
            <a:ext cx="8817872" cy="0"/>
          </a:xfrm>
          <a:prstGeom prst="line">
            <a:avLst/>
          </a:prstGeom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Zone de texte 8"/>
          <p:cNvSpPr txBox="1"/>
          <p:nvPr/>
        </p:nvSpPr>
        <p:spPr>
          <a:xfrm>
            <a:off x="2806065" y="1457960"/>
            <a:ext cx="42913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fr-FR" altLang="en-US" sz="2000" b="1">
                <a:latin typeface="Verdana" panose="020B0604030504040204" charset="0"/>
                <a:cs typeface="Verdana" panose="020B0604030504040204" charset="0"/>
              </a:rPr>
              <a:t>Emploi du temps</a:t>
            </a:r>
            <a:endParaRPr lang="fr-FR" altLang="en-US" sz="2000" b="1">
              <a:latin typeface="Verdana" panose="020B0604030504040204" charset="0"/>
              <a:cs typeface="Verdana" panose="020B0604030504040204" charset="0"/>
            </a:endParaRPr>
          </a:p>
        </p:txBody>
      </p:sp>
      <p:pic>
        <p:nvPicPr>
          <p:cNvPr id="4" name="Image 3" descr="bgb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75" y="1941195"/>
            <a:ext cx="7915910" cy="452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WPS Writer</Application>
  <PresentationFormat>Widescreen</PresentationFormat>
  <Paragraphs>96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Verdana</vt:lpstr>
      <vt:lpstr>微软雅黑</vt:lpstr>
      <vt:lpstr>PingFang SC</vt:lpstr>
      <vt:lpstr>Arial Unicode MS</vt:lpstr>
      <vt:lpstr>Calibri Light</vt:lpstr>
      <vt:lpstr>Helvetica Neue</vt:lpstr>
      <vt:lpstr>Calibri</vt:lpstr>
      <vt:lpstr>Songti SC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lori</cp:lastModifiedBy>
  <cp:revision>3</cp:revision>
  <dcterms:created xsi:type="dcterms:W3CDTF">2020-07-31T20:10:38Z</dcterms:created>
  <dcterms:modified xsi:type="dcterms:W3CDTF">2020-07-31T20:10:38Z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1033-2.3.0.3826</vt:lpwstr>
  </property>
</Properties>
</file>